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00CC99"/>
    <a:srgbClr val="00CC66"/>
    <a:srgbClr val="6699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0627" y="316426"/>
            <a:ext cx="8523376" cy="1646302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00B050"/>
                </a:solidFill>
              </a:rPr>
              <a:t>INVERNADERO </a:t>
            </a:r>
            <a:br>
              <a:rPr lang="es-ES" dirty="0" smtClean="0">
                <a:solidFill>
                  <a:srgbClr val="00B050"/>
                </a:solidFill>
              </a:rPr>
            </a:br>
            <a:r>
              <a:rPr lang="es-ES" dirty="0" smtClean="0">
                <a:solidFill>
                  <a:srgbClr val="00B050"/>
                </a:solidFill>
              </a:rPr>
              <a:t>“ UNA KOKETERIA”</a:t>
            </a:r>
            <a:endParaRPr lang="es-ES" dirty="0">
              <a:solidFill>
                <a:srgbClr val="00B05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06472" y="4911608"/>
            <a:ext cx="5725584" cy="794902"/>
          </a:xfrm>
        </p:spPr>
        <p:txBody>
          <a:bodyPr>
            <a:normAutofit/>
          </a:bodyPr>
          <a:lstStyle/>
          <a:p>
            <a:pPr algn="ctr"/>
            <a:r>
              <a:rPr lang="es-ES" sz="3600" dirty="0" smtClean="0">
                <a:solidFill>
                  <a:schemeClr val="tx1"/>
                </a:solidFill>
                <a:latin typeface="Century" panose="02040604050505020304" pitchFamily="18" charset="0"/>
              </a:rPr>
              <a:t>Maestra Martha </a:t>
            </a:r>
            <a:r>
              <a:rPr lang="es-ES" sz="3600" dirty="0" err="1" smtClean="0">
                <a:solidFill>
                  <a:schemeClr val="tx1"/>
                </a:solidFill>
                <a:latin typeface="Century" panose="02040604050505020304" pitchFamily="18" charset="0"/>
              </a:rPr>
              <a:t>Cerqui</a:t>
            </a:r>
            <a:endParaRPr lang="es-ES" sz="3600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" t="2582" r="3448" b="26582"/>
          <a:stretch/>
        </p:blipFill>
        <p:spPr bwMode="auto">
          <a:xfrm>
            <a:off x="2801378" y="1962728"/>
            <a:ext cx="4421874" cy="2636568"/>
          </a:xfrm>
          <a:prstGeom prst="rect">
            <a:avLst/>
          </a:prstGeom>
          <a:noFill/>
          <a:ln w="28575" cap="flat" cmpd="sng" algn="ctr"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5B9BD5">
                    <a:lumMod val="45000"/>
                    <a:lumOff val="55000"/>
                  </a:srgbClr>
                </a:gs>
                <a:gs pos="83000">
                  <a:srgbClr val="5B9BD5">
                    <a:lumMod val="45000"/>
                    <a:lumOff val="55000"/>
                  </a:srgbClr>
                </a:gs>
                <a:gs pos="100000">
                  <a:srgbClr val="5B9BD5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3295254" y="5918924"/>
            <a:ext cx="3927998" cy="653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Camino a La Tablada</a:t>
            </a:r>
            <a:endParaRPr lang="es-E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0110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19585292">
            <a:off x="2549848" y="1242544"/>
            <a:ext cx="4523446" cy="823416"/>
          </a:xfrm>
        </p:spPr>
        <p:txBody>
          <a:bodyPr>
            <a:noAutofit/>
          </a:bodyPr>
          <a:lstStyle/>
          <a:p>
            <a:r>
              <a:rPr lang="es-ES" sz="4000" dirty="0" smtClean="0">
                <a:latin typeface="Arial Black" panose="020B0A04020102020204" pitchFamily="34" charset="0"/>
              </a:rPr>
              <a:t>Primeros pasos</a:t>
            </a:r>
            <a:endParaRPr lang="es-ES" sz="4000" dirty="0">
              <a:latin typeface="Arial Black" panose="020B0A04020102020204" pitchFamily="34" charset="0"/>
            </a:endParaRPr>
          </a:p>
        </p:txBody>
      </p:sp>
      <p:pic>
        <p:nvPicPr>
          <p:cNvPr id="10242" name="Picture 2" descr="La imagen puede contener: planta, exterior y comi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67" y="3401826"/>
            <a:ext cx="2222767" cy="296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a imagen puede contener: planta, exterior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3" y="300250"/>
            <a:ext cx="2210937" cy="294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a imagen puede contener: planta, exterior y naturale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030" y="272955"/>
            <a:ext cx="2231409" cy="29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La imagen puede contener: planta, flor, exterior y naturale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29" y="3401826"/>
            <a:ext cx="2338012" cy="31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5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44582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solidFill>
                  <a:schemeClr val="tx1"/>
                </a:solidFill>
              </a:rPr>
              <a:t>Continúan los avances </a:t>
            </a:r>
            <a:endParaRPr lang="es-ES" sz="6000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7" y="3125330"/>
            <a:ext cx="4620019" cy="34665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18" y="1419367"/>
            <a:ext cx="4585650" cy="34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76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631">
            <a:off x="596265" y="582815"/>
            <a:ext cx="4114616" cy="308596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044">
            <a:off x="5624451" y="808526"/>
            <a:ext cx="3858255" cy="28825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70" y="3770194"/>
            <a:ext cx="3902351" cy="29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3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fractur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3158" y="350293"/>
            <a:ext cx="8013513" cy="1642280"/>
          </a:xfrm>
        </p:spPr>
        <p:txBody>
          <a:bodyPr>
            <a:no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Elaboramos y utilizamos fertilizante </a:t>
            </a:r>
            <a:br>
              <a:rPr lang="es-ES" dirty="0" smtClean="0">
                <a:solidFill>
                  <a:schemeClr val="tx1"/>
                </a:solidFill>
              </a:rPr>
            </a:br>
            <a:r>
              <a:rPr lang="es-ES" dirty="0" smtClean="0">
                <a:solidFill>
                  <a:schemeClr val="tx1"/>
                </a:solidFill>
              </a:rPr>
              <a:t>y pesticida natural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2759124" y="5635851"/>
            <a:ext cx="4749421" cy="1132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sz="4800" dirty="0" smtClean="0">
                <a:solidFill>
                  <a:srgbClr val="669900"/>
                </a:solidFill>
              </a:rPr>
              <a:t>Purín de ortigas</a:t>
            </a:r>
            <a:endParaRPr lang="es-ES" sz="4800" dirty="0">
              <a:solidFill>
                <a:srgbClr val="669900"/>
              </a:solidFill>
            </a:endParaRPr>
          </a:p>
        </p:txBody>
      </p:sp>
      <p:pic>
        <p:nvPicPr>
          <p:cNvPr id="11266" name="Picture 2" descr="No hay texto alternativo automÃ¡tico disponi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4" y="2638484"/>
            <a:ext cx="2248025" cy="29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a imagen puede contener: planta y ex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66" y="2424332"/>
            <a:ext cx="2296298" cy="30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a imagen puede contener: bebi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501" y="2274545"/>
            <a:ext cx="2520979" cy="336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8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">
        <p15:prstTrans prst="airplan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5698" y="336645"/>
            <a:ext cx="8596668" cy="796119"/>
          </a:xfrm>
        </p:spPr>
        <p:txBody>
          <a:bodyPr>
            <a:normAutofit fontScale="90000"/>
          </a:bodyPr>
          <a:lstStyle/>
          <a:p>
            <a:r>
              <a:rPr lang="es-ES" sz="4800" dirty="0" smtClean="0">
                <a:solidFill>
                  <a:srgbClr val="00B050"/>
                </a:solidFill>
                <a:latin typeface="Copperplate Gothic Bold" panose="020E0705020206020404" pitchFamily="34" charset="0"/>
              </a:rPr>
              <a:t>Y comienza la cosecha…</a:t>
            </a:r>
            <a:endParaRPr lang="es-ES" sz="4800" dirty="0">
              <a:solidFill>
                <a:srgbClr val="00B050"/>
              </a:solidFill>
              <a:latin typeface="Copperplate Gothic Bold" panose="020E0705020206020404" pitchFamily="34" charset="0"/>
            </a:endParaRPr>
          </a:p>
        </p:txBody>
      </p:sp>
      <p:pic>
        <p:nvPicPr>
          <p:cNvPr id="12290" name="Picture 2" descr="La imagen puede contener: comi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0148">
            <a:off x="3213257" y="3134012"/>
            <a:ext cx="3914729" cy="293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a imagen puede contener: planta, flor, comida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083" y="1304420"/>
            <a:ext cx="2473212" cy="329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La imagen puede contener: planta y comi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67" y="1304420"/>
            <a:ext cx="2298510" cy="30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27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2000">
        <p15:prstTrans prst="origami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La imagen puede contener: comi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 imagen puede contener: comi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0265">
            <a:off x="624228" y="455515"/>
            <a:ext cx="2260079" cy="301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La imagen puede contener: planta y comi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6164">
            <a:off x="1970321" y="3521122"/>
            <a:ext cx="2205488" cy="294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No hay texto alternativo automÃ¡tico disponibl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10" y="251007"/>
            <a:ext cx="2005818" cy="29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La imagen puede contener: comi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9705">
            <a:off x="4924428" y="3795217"/>
            <a:ext cx="4427346" cy="249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La imagen puede contener: comi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75" y="348928"/>
            <a:ext cx="2438829" cy="29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9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La imagen puede contener: planta, flor, exterior y naturale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109" y="1417589"/>
            <a:ext cx="4387850" cy="329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La imagen puede contener: planta y comi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7" y="755768"/>
            <a:ext cx="3834576" cy="511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843725"/>
      </p:ext>
    </p:extLst>
  </p:cSld>
  <p:clrMapOvr>
    <a:masterClrMapping/>
  </p:clrMapOvr>
  <p:transition spd="slow" advClick="0" advTm="2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9676" y="350292"/>
            <a:ext cx="4551877" cy="1019105"/>
          </a:xfrm>
        </p:spPr>
        <p:txBody>
          <a:bodyPr>
            <a:normAutofit/>
          </a:bodyPr>
          <a:lstStyle/>
          <a:p>
            <a:pPr algn="ctr"/>
            <a:r>
              <a:rPr lang="es-ES" sz="5400" dirty="0" smtClean="0">
                <a:solidFill>
                  <a:schemeClr val="accent1">
                    <a:lumMod val="75000"/>
                  </a:schemeClr>
                </a:solidFill>
              </a:rPr>
              <a:t>Se elaboran</a:t>
            </a:r>
            <a:endParaRPr lang="es-E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 rot="20178074">
            <a:off x="463631" y="2136139"/>
            <a:ext cx="4183562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Ensaladas frescas</a:t>
            </a:r>
            <a:endParaRPr lang="es-E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 rot="20128114">
            <a:off x="944571" y="3833309"/>
            <a:ext cx="4183562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rgbClr val="00B050"/>
                </a:solidFill>
              </a:rPr>
              <a:t>Faena de lechuga y zapallito</a:t>
            </a:r>
            <a:endParaRPr lang="es-ES" b="1" dirty="0">
              <a:solidFill>
                <a:srgbClr val="00B05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 rot="20128114">
            <a:off x="4877400" y="1541612"/>
            <a:ext cx="4183562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chemeClr val="accent2"/>
                </a:solidFill>
              </a:rPr>
              <a:t>Canelones de verduras</a:t>
            </a:r>
            <a:endParaRPr lang="es-ES" b="1" dirty="0">
              <a:solidFill>
                <a:schemeClr val="accent2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 rot="20128114">
            <a:off x="4453593" y="3481977"/>
            <a:ext cx="4183562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Pepinos agridulces 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 rot="20178074">
            <a:off x="1430036" y="5439665"/>
            <a:ext cx="2710346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rgbClr val="00CC66"/>
                </a:solidFill>
              </a:rPr>
              <a:t>Tortillas </a:t>
            </a:r>
            <a:endParaRPr lang="es-ES" b="1" dirty="0">
              <a:solidFill>
                <a:srgbClr val="00CC66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 rot="20178074">
            <a:off x="6614395" y="4356760"/>
            <a:ext cx="2710346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rgbClr val="99CC00"/>
                </a:solidFill>
              </a:rPr>
              <a:t>Licuados </a:t>
            </a:r>
            <a:endParaRPr lang="es-ES" b="1" dirty="0">
              <a:solidFill>
                <a:srgbClr val="99CC00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20178074">
            <a:off x="3895322" y="5459404"/>
            <a:ext cx="2710346" cy="9121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ES" b="1" dirty="0" smtClean="0">
                <a:solidFill>
                  <a:srgbClr val="00CC99"/>
                </a:solidFill>
              </a:rPr>
              <a:t>Zapallitos rellenos  </a:t>
            </a:r>
            <a:endParaRPr lang="es-ES" b="1" dirty="0">
              <a:solidFill>
                <a:srgbClr val="00CC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6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14:prism isContent="1" isInverted="1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/>
          <p:cNvSpPr txBox="1">
            <a:spLocks/>
          </p:cNvSpPr>
          <p:nvPr/>
        </p:nvSpPr>
        <p:spPr>
          <a:xfrm>
            <a:off x="2925469" y="518714"/>
            <a:ext cx="3569901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Propósito:</a:t>
            </a:r>
          </a:p>
          <a:p>
            <a:pPr marL="0" indent="0" algn="ctr">
              <a:buNone/>
            </a:pPr>
            <a:endParaRPr lang="es-E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826952" y="1722144"/>
            <a:ext cx="7766936" cy="109689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4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Reutilizar material de desecho que se encuentra en una casa</a:t>
            </a:r>
          </a:p>
          <a:p>
            <a:pPr marL="0" indent="0" algn="ctr">
              <a:buNone/>
            </a:pPr>
            <a:endParaRPr lang="es-ES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para carton del rollo de papel higien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0" y="4601599"/>
            <a:ext cx="2767035" cy="18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2" t="11016" r="17004" b="8008"/>
          <a:stretch/>
        </p:blipFill>
        <p:spPr bwMode="auto">
          <a:xfrm>
            <a:off x="5583545" y="4365037"/>
            <a:ext cx="2415654" cy="232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ajas de lech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t="21194" r="8460" b="6680"/>
          <a:stretch/>
        </p:blipFill>
        <p:spPr bwMode="auto">
          <a:xfrm>
            <a:off x="7304174" y="2925574"/>
            <a:ext cx="2579427" cy="156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tiras de trap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45" y="3154722"/>
            <a:ext cx="1911719" cy="17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00">
        <p:circle/>
      </p:transition>
    </mc:Choice>
    <mc:Fallback xmlns="">
      <p:transition spd="slow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6854" y="296838"/>
            <a:ext cx="8270543" cy="713096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Construcción del invernadero</a:t>
            </a:r>
            <a:endParaRPr lang="es-ES" sz="4800" dirty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half" idx="2"/>
          </p:nvPr>
        </p:nvSpPr>
        <p:spPr>
          <a:xfrm>
            <a:off x="3309005" y="1859861"/>
            <a:ext cx="3398293" cy="4063267"/>
          </a:xfrm>
        </p:spPr>
        <p:txBody>
          <a:bodyPr>
            <a:normAutofit/>
          </a:bodyPr>
          <a:lstStyle/>
          <a:p>
            <a:r>
              <a:rPr lang="es-ES" sz="4300" dirty="0" smtClean="0"/>
              <a:t>Materiales: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4300" dirty="0" smtClean="0"/>
              <a:t>Tejido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4300" dirty="0" smtClean="0"/>
              <a:t>Varillas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4300" dirty="0" smtClean="0"/>
              <a:t>Nylon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" sz="4300" dirty="0" smtClean="0"/>
              <a:t>Tirantillos</a:t>
            </a:r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" sz="2800" dirty="0" smtClean="0"/>
          </a:p>
          <a:p>
            <a:pPr marL="457200" indent="-45720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" sz="2800" dirty="0" smtClean="0"/>
          </a:p>
          <a:p>
            <a:endParaRPr lang="es-ES" sz="2800" dirty="0"/>
          </a:p>
        </p:txBody>
      </p:sp>
      <p:pic>
        <p:nvPicPr>
          <p:cNvPr id="3078" name="Picture 6" descr="La imagen puede contener: Ã¡rbol, cÃ©sped, planta y exteri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" b="37817"/>
          <a:stretch/>
        </p:blipFill>
        <p:spPr bwMode="auto">
          <a:xfrm>
            <a:off x="7032894" y="3336877"/>
            <a:ext cx="2700379" cy="225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a imagen puede contener: cÃ©sped, exterior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4" y="3149220"/>
            <a:ext cx="2396556" cy="31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797751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a imagen puede contener: 1 persona, cielo, Ã¡rbol, nube, puente, exterior y naturale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6" y="237153"/>
            <a:ext cx="2244808" cy="29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 imagen puede contener: cielo, Ã¡rbol, planta, exterior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7" y="132751"/>
            <a:ext cx="2203100" cy="29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a imagen puede contener: Ã¡rbol, cÃ©sped, cielo, exterior y naturale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82" y="3404943"/>
            <a:ext cx="2312281" cy="312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 imagen puede contener: una o varias personas, personas de pie, Ã¡rbol y exteri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6" y="3404943"/>
            <a:ext cx="2328316" cy="314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La imagen puede contener: cielo, cÃ©sped, puente, planta y exteri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16" y="132751"/>
            <a:ext cx="2216747" cy="299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La imagen puede contener: planta, cielo, cÃ©sped, Ã¡rbol, exterior y naturalez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247" y="3404943"/>
            <a:ext cx="2301023" cy="310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7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2000">
        <p14:honeycomb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5357" y="270169"/>
            <a:ext cx="3198630" cy="566738"/>
          </a:xfrm>
        </p:spPr>
        <p:txBody>
          <a:bodyPr>
            <a:noAutofit/>
          </a:bodyPr>
          <a:lstStyle/>
          <a:p>
            <a:pPr algn="ctr"/>
            <a:r>
              <a:rPr lang="es-ES" sz="4400" dirty="0" smtClean="0">
                <a:latin typeface="Bahnschrift SemiBold" panose="020B0502040204020203" pitchFamily="34" charset="0"/>
              </a:rPr>
              <a:t>CANTEROS</a:t>
            </a:r>
            <a:endParaRPr lang="es-ES" sz="4400" dirty="0">
              <a:latin typeface="Bahnschrift SemiBold" panose="020B0502040204020203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45321" y="1176977"/>
            <a:ext cx="8596667" cy="674024"/>
          </a:xfrm>
        </p:spPr>
        <p:txBody>
          <a:bodyPr>
            <a:normAutofit fontScale="85000" lnSpcReduction="10000"/>
          </a:bodyPr>
          <a:lstStyle/>
          <a:p>
            <a:r>
              <a:rPr lang="es-ES" sz="2800" dirty="0" smtClean="0"/>
              <a:t>Se distribuyen, arman y rellenan con tierra  tres canteros </a:t>
            </a:r>
            <a:endParaRPr lang="es-ES" sz="2800" dirty="0"/>
          </a:p>
        </p:txBody>
      </p:sp>
      <p:pic>
        <p:nvPicPr>
          <p:cNvPr id="5122" name="Picture 2" descr="La imagen puede contener: planta, cÃ©sped y exter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1" y="1851001"/>
            <a:ext cx="3335821" cy="250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a imagen puede contener: 1 persona, cÃ©sped, Ã¡rbol, exterior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374" y="2647666"/>
            <a:ext cx="2456596" cy="327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 imagen puede contener: exteri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92" y="3724063"/>
            <a:ext cx="2932087" cy="219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14:ripple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8926" y="322997"/>
            <a:ext cx="6817404" cy="864358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669900"/>
                </a:solidFill>
                <a:latin typeface="Eras Bold ITC" panose="020B0907030504020204" pitchFamily="34" charset="0"/>
              </a:rPr>
              <a:t>SIEMBRA Y TRANSPLANTE</a:t>
            </a:r>
            <a:endParaRPr lang="es-ES" dirty="0">
              <a:solidFill>
                <a:srgbClr val="6699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146" name="Picture 2" descr="La imagen puede contener: exter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962475" y="1461068"/>
            <a:ext cx="2639073" cy="35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a imagen puede contener: ex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8" y="1461068"/>
            <a:ext cx="2778693" cy="37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a imagen puede contener: planta, exterior y naturale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60" y="2825087"/>
            <a:ext cx="2794379" cy="37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5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14:flythrough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a imagen puede contener: exter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1" y="387279"/>
            <a:ext cx="2628568" cy="35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a imagen puede contener: planta, exterior y naturale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307" y="387277"/>
            <a:ext cx="2628569" cy="35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a imagen puede contener: planta, Ã¡rbol, exterior y naturale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557" y="387277"/>
            <a:ext cx="2696807" cy="35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La imagen puede contener: planta y exteri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2" y="4133495"/>
            <a:ext cx="3363732" cy="252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La imagen puede contener: planta y comi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79" y="4199696"/>
            <a:ext cx="3275463" cy="245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8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65944" y="326231"/>
            <a:ext cx="4113030" cy="566738"/>
          </a:xfrm>
        </p:spPr>
        <p:txBody>
          <a:bodyPr>
            <a:noAutofit/>
          </a:bodyPr>
          <a:lstStyle/>
          <a:p>
            <a:pPr algn="ctr"/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  <a:latin typeface="Stencil" panose="040409050D0802020404" pitchFamily="82" charset="0"/>
              </a:rPr>
              <a:t>CRECEN Y CRECEN </a:t>
            </a:r>
            <a:endParaRPr lang="es-ES" sz="3200" dirty="0">
              <a:solidFill>
                <a:schemeClr val="accent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pic>
        <p:nvPicPr>
          <p:cNvPr id="8194" name="Picture 2" descr="La imagen puede contener: planta y exteri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9" y="1050879"/>
            <a:ext cx="2833285" cy="377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a imagen puede contener: planta, naturaleza y ex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284" y="892969"/>
            <a:ext cx="3652150" cy="273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a imagen puede contener: planta y exteri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54" y="3632082"/>
            <a:ext cx="2627873" cy="291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144584"/>
      </p:ext>
    </p:extLst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09848" y="1050878"/>
            <a:ext cx="5887239" cy="1191904"/>
          </a:xfrm>
        </p:spPr>
        <p:txBody>
          <a:bodyPr>
            <a:normAutofit/>
          </a:bodyPr>
          <a:lstStyle/>
          <a:p>
            <a:r>
              <a:rPr lang="es-ES" sz="3200" dirty="0" smtClean="0">
                <a:solidFill>
                  <a:schemeClr val="tx1"/>
                </a:solidFill>
              </a:rPr>
              <a:t>Continuamos expandiendo … huerta al aire libre</a:t>
            </a:r>
            <a:endParaRPr lang="es-ES" sz="3200" dirty="0">
              <a:solidFill>
                <a:schemeClr val="tx1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55758" y="130412"/>
            <a:ext cx="4440576" cy="1029648"/>
          </a:xfrm>
        </p:spPr>
        <p:txBody>
          <a:bodyPr>
            <a:normAutofit/>
          </a:bodyPr>
          <a:lstStyle/>
          <a:p>
            <a:pPr algn="ctr"/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>Otro espacio…</a:t>
            </a:r>
            <a:endParaRPr lang="es-E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909305" y="5658442"/>
            <a:ext cx="4064702" cy="919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3200" dirty="0" smtClean="0">
                <a:solidFill>
                  <a:schemeClr val="tx1"/>
                </a:solidFill>
              </a:rPr>
              <a:t>Preparando la tierra</a:t>
            </a:r>
            <a:endParaRPr lang="es-ES" sz="3200" dirty="0">
              <a:solidFill>
                <a:schemeClr val="tx1"/>
              </a:solidFill>
            </a:endParaRPr>
          </a:p>
        </p:txBody>
      </p:sp>
      <p:pic>
        <p:nvPicPr>
          <p:cNvPr id="9220" name="Picture 4" descr="La imagen puede contener: exterior y naturale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0" y="2260149"/>
            <a:ext cx="2329272" cy="31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a imagen puede contener: exteri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489" y="2260150"/>
            <a:ext cx="2350684" cy="31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La imagen puede contener: Ã¡rbol, cÃ©sped, cancha de bÃ¡squet, exterior y naturalez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24" y="2260149"/>
            <a:ext cx="2316247" cy="308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54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vortex dir="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7216</TotalTime>
  <Words>94</Words>
  <Application>Microsoft Office PowerPoint</Application>
  <PresentationFormat>Panorámica</PresentationFormat>
  <Paragraphs>32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Bahnschrift SemiBold</vt:lpstr>
      <vt:lpstr>Century</vt:lpstr>
      <vt:lpstr>Copperplate Gothic Bold</vt:lpstr>
      <vt:lpstr>Eras Bold ITC</vt:lpstr>
      <vt:lpstr>Stencil</vt:lpstr>
      <vt:lpstr>Trebuchet MS</vt:lpstr>
      <vt:lpstr>Wingdings 3</vt:lpstr>
      <vt:lpstr>Faceta</vt:lpstr>
      <vt:lpstr>INVERNADERO  “ UNA KOKETERIA”</vt:lpstr>
      <vt:lpstr>Presentación de PowerPoint</vt:lpstr>
      <vt:lpstr>Construcción del invernadero</vt:lpstr>
      <vt:lpstr>Presentación de PowerPoint</vt:lpstr>
      <vt:lpstr>CANTEROS</vt:lpstr>
      <vt:lpstr>SIEMBRA Y TRANSPLANTE</vt:lpstr>
      <vt:lpstr>Presentación de PowerPoint</vt:lpstr>
      <vt:lpstr>CRECEN Y CRECEN </vt:lpstr>
      <vt:lpstr>Continuamos expandiendo … huerta al aire libre</vt:lpstr>
      <vt:lpstr>Primeros pasos</vt:lpstr>
      <vt:lpstr>Continúan los avances </vt:lpstr>
      <vt:lpstr>Presentación de PowerPoint</vt:lpstr>
      <vt:lpstr>Elaboramos y utilizamos fertilizante  y pesticida natural</vt:lpstr>
      <vt:lpstr>Y comienza la cosecha…</vt:lpstr>
      <vt:lpstr>Presentación de PowerPoint</vt:lpstr>
      <vt:lpstr>Presentación de PowerPoint</vt:lpstr>
      <vt:lpstr>Se elaboran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INVERNADERO  “ UNA KOKETERIA”</dc:title>
  <dc:creator>Samsung2017</dc:creator>
  <cp:lastModifiedBy>Samsung2017</cp:lastModifiedBy>
  <cp:revision>40</cp:revision>
  <dcterms:created xsi:type="dcterms:W3CDTF">2018-11-24T11:37:30Z</dcterms:created>
  <dcterms:modified xsi:type="dcterms:W3CDTF">2018-11-29T12:04:13Z</dcterms:modified>
</cp:coreProperties>
</file>